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sldIdLst>
    <p:sldId id="256" r:id="rId2"/>
    <p:sldId id="257" r:id="rId3"/>
    <p:sldId id="262" r:id="rId4"/>
    <p:sldId id="266" r:id="rId5"/>
    <p:sldId id="265" r:id="rId6"/>
    <p:sldId id="258" r:id="rId7"/>
    <p:sldId id="261" r:id="rId8"/>
    <p:sldId id="267"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lie Harris" initials="JH" lastIdx="2" clrIdx="0">
    <p:extLst>
      <p:ext uri="{19B8F6BF-5375-455C-9EA6-DF929625EA0E}">
        <p15:presenceInfo xmlns:p15="http://schemas.microsoft.com/office/powerpoint/2012/main" userId="S-1-5-21-2523501915-3578614224-1390618222-865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114" d="100"/>
          <a:sy n="114" d="100"/>
        </p:scale>
        <p:origin x="35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3-25T14:53:57.068" idx="1">
    <p:pos x="10" y="10"/>
    <p:text>Is this setting up the users and the group.</p:text>
    <p:extLst>
      <p:ext uri="{C676402C-5697-4E1C-873F-D02D1690AC5C}">
        <p15:threadingInfo xmlns:p15="http://schemas.microsoft.com/office/powerpoint/2012/main" timeZoneBias="0"/>
      </p:ext>
    </p:extLst>
  </p:cm>
  <p:cm authorId="1" dt="2019-03-25T14:54:06.841" idx="2">
    <p:pos x="146" y="146"/>
    <p:text>Which user did you NOT enter into the group. This is the one that will be denyed access to the folder.</p:text>
    <p:extLst>
      <p:ext uri="{C676402C-5697-4E1C-873F-D02D1690AC5C}">
        <p15:threadingInfo xmlns:p15="http://schemas.microsoft.com/office/powerpoint/2012/main" timeZoneBias="0"/>
      </p:ext>
    </p:extLst>
  </p:cm>
</p:cmLst>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media/media4.mp4>
</file>

<file path=ppt/media/media5.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3175"/>
            <a:ext cx="12198350" cy="6875463"/>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8973319" y="6442524"/>
            <a:ext cx="2743200" cy="365125"/>
          </a:xfrm>
        </p:spPr>
        <p:txBody>
          <a:bodyPr/>
          <a:lstStyle/>
          <a:p>
            <a:fld id="{78F999ED-622B-4E5F-A624-D2DF2DB02EF2}" type="datetimeFigureOut">
              <a:rPr lang="en-GB" smtClean="0"/>
              <a:t>30/03/2019</a:t>
            </a:fld>
            <a:endParaRPr lang="en-GB"/>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GB"/>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239EB067-37BB-447B-8F9A-237A8AD8BC3F}" type="slidenum">
              <a:rPr lang="en-GB" smtClean="0"/>
              <a:t>‹#›</a:t>
            </a:fld>
            <a:endParaRPr lang="en-GB"/>
          </a:p>
        </p:txBody>
      </p:sp>
      <p:sp>
        <p:nvSpPr>
          <p:cNvPr id="68" name="Freeform 57"/>
          <p:cNvSpPr/>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087652239"/>
      </p:ext>
    </p:extLst>
  </p:cSld>
  <p:clrMapOvr>
    <a:masterClrMapping/>
  </p:clrMapOvr>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F999ED-622B-4E5F-A624-D2DF2DB02EF2}" type="datetimeFigureOut">
              <a:rPr lang="en-GB" smtClean="0"/>
              <a:t>30/03/2019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39EB067-37BB-447B-8F9A-237A8AD8BC3F}" type="slidenum">
              <a:rPr lang="en-GB" smtClean="0"/>
              <a:t>‹#›</a:t>
            </a:fld>
            <a:endParaRPr lang="en-GB"/>
          </a:p>
        </p:txBody>
      </p:sp>
    </p:spTree>
    <p:extLst>
      <p:ext uri="{BB962C8B-B14F-4D97-AF65-F5344CB8AC3E}">
        <p14:creationId xmlns:p14="http://schemas.microsoft.com/office/powerpoint/2010/main" val="7793341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400714" y="362425"/>
            <a:ext cx="3495979" cy="6204388"/>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78F999ED-622B-4E5F-A624-D2DF2DB02EF2}" type="datetimeFigureOut">
              <a:rPr lang="en-GB" smtClean="0"/>
              <a:t>30/03/2019</a:t>
            </a:fld>
            <a:endParaRPr lang="en-GB"/>
          </a:p>
        </p:txBody>
      </p:sp>
      <p:sp>
        <p:nvSpPr>
          <p:cNvPr id="5" name="Footer Placeholder 4"/>
          <p:cNvSpPr>
            <a:spLocks noGrp="1"/>
          </p:cNvSpPr>
          <p:nvPr>
            <p:ph type="ftr" sz="quarter" idx="11"/>
          </p:nvPr>
        </p:nvSpPr>
        <p:spPr>
          <a:xfrm>
            <a:off x="2933699" y="6296615"/>
            <a:ext cx="5959577" cy="365125"/>
          </a:xfrm>
        </p:spPr>
        <p:txBody>
          <a:bodyPr/>
          <a:lstStyle/>
          <a:p>
            <a:endParaRPr lang="en-GB"/>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239EB067-37BB-447B-8F9A-237A8AD8BC3F}" type="slidenum">
              <a:rPr lang="en-GB" smtClean="0"/>
              <a:t>‹#›</a:t>
            </a:fld>
            <a:endParaRPr lang="en-GB"/>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5885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F999ED-622B-4E5F-A624-D2DF2DB02EF2}" type="datetimeFigureOut">
              <a:rPr lang="en-GB" smtClean="0"/>
              <a:t>30/03/2019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39EB067-37BB-447B-8F9A-237A8AD8BC3F}" type="slidenum">
              <a:rPr lang="en-GB" smtClean="0"/>
              <a:t>‹#›</a:t>
            </a:fld>
            <a:endParaRPr lang="en-GB"/>
          </a:p>
        </p:txBody>
      </p:sp>
    </p:spTree>
    <p:extLst>
      <p:ext uri="{BB962C8B-B14F-4D97-AF65-F5344CB8AC3E}">
        <p14:creationId xmlns:p14="http://schemas.microsoft.com/office/powerpoint/2010/main" val="732556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0" y="-4679"/>
            <a:ext cx="12200615" cy="686267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78F999ED-622B-4E5F-A624-D2DF2DB02EF2}" type="datetimeFigureOut">
              <a:rPr lang="en-GB" smtClean="0"/>
              <a:t>30/03/2019</a:t>
            </a:fld>
            <a:endParaRPr lang="en-GB"/>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GB"/>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239EB067-37BB-447B-8F9A-237A8AD8BC3F}" type="slidenum">
              <a:rPr lang="en-GB" smtClean="0"/>
              <a:t>‹#›</a:t>
            </a:fld>
            <a:endParaRPr lang="en-GB"/>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252852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8F999ED-622B-4E5F-A624-D2DF2DB02EF2}" type="datetimeFigureOut">
              <a:rPr lang="en-GB" smtClean="0"/>
              <a:t>30/03/2019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39EB067-37BB-447B-8F9A-237A8AD8BC3F}" type="slidenum">
              <a:rPr lang="en-GB" smtClean="0"/>
              <a:t>‹#›</a:t>
            </a:fld>
            <a:endParaRPr lang="en-GB"/>
          </a:p>
        </p:txBody>
      </p:sp>
    </p:spTree>
    <p:extLst>
      <p:ext uri="{BB962C8B-B14F-4D97-AF65-F5344CB8AC3E}">
        <p14:creationId xmlns:p14="http://schemas.microsoft.com/office/powerpoint/2010/main" val="3941746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33698" y="566928"/>
            <a:ext cx="8770573" cy="1563624"/>
          </a:xfrm>
        </p:spPr>
        <p:txBody>
          <a:bodyPr/>
          <a:lstStyle/>
          <a:p>
            <a:r>
              <a:rPr lang="en-US"/>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8F999ED-622B-4E5F-A624-D2DF2DB02EF2}" type="datetimeFigureOut">
              <a:rPr lang="en-GB" smtClean="0"/>
              <a:t>30/03/2019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39EB067-37BB-447B-8F9A-237A8AD8BC3F}" type="slidenum">
              <a:rPr lang="en-GB" smtClean="0"/>
              <a:t>‹#›</a:t>
            </a:fld>
            <a:endParaRPr lang="en-GB"/>
          </a:p>
        </p:txBody>
      </p:sp>
    </p:spTree>
    <p:extLst>
      <p:ext uri="{BB962C8B-B14F-4D97-AF65-F5344CB8AC3E}">
        <p14:creationId xmlns:p14="http://schemas.microsoft.com/office/powerpoint/2010/main" val="3702586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F999ED-622B-4E5F-A624-D2DF2DB02EF2}" type="datetimeFigureOut">
              <a:rPr lang="en-GB" smtClean="0"/>
              <a:t>30/03/2019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39EB067-37BB-447B-8F9A-237A8AD8BC3F}" type="slidenum">
              <a:rPr lang="en-GB" smtClean="0"/>
              <a:t>‹#›</a:t>
            </a:fld>
            <a:endParaRPr lang="en-GB"/>
          </a:p>
        </p:txBody>
      </p:sp>
    </p:spTree>
    <p:extLst>
      <p:ext uri="{BB962C8B-B14F-4D97-AF65-F5344CB8AC3E}">
        <p14:creationId xmlns:p14="http://schemas.microsoft.com/office/powerpoint/2010/main" val="3577403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400714" y="362425"/>
            <a:ext cx="3495979" cy="6204388"/>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78F999ED-622B-4E5F-A624-D2DF2DB02EF2}" type="datetimeFigureOut">
              <a:rPr lang="en-GB" smtClean="0"/>
              <a:t>30/03/2019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39EB067-37BB-447B-8F9A-237A8AD8BC3F}" type="slidenum">
              <a:rPr lang="en-GB" smtClean="0"/>
              <a:t>‹#›</a:t>
            </a:fld>
            <a:endParaRPr lang="en-GB"/>
          </a:p>
        </p:txBody>
      </p:sp>
    </p:spTree>
    <p:extLst>
      <p:ext uri="{BB962C8B-B14F-4D97-AF65-F5344CB8AC3E}">
        <p14:creationId xmlns:p14="http://schemas.microsoft.com/office/powerpoint/2010/main" val="3685225637"/>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78F999ED-622B-4E5F-A624-D2DF2DB02EF2}" type="datetimeFigureOut">
              <a:rPr lang="en-GB" smtClean="0"/>
              <a:t>30/03/2019</a:t>
            </a:fld>
            <a:endParaRPr lang="en-GB"/>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GB"/>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239EB067-37BB-447B-8F9A-237A8AD8BC3F}" type="slidenum">
              <a:rPr lang="en-GB" smtClean="0"/>
              <a:t>‹#›</a:t>
            </a:fld>
            <a:endParaRPr lang="en-GB"/>
          </a:p>
        </p:txBody>
      </p:sp>
    </p:spTree>
    <p:extLst>
      <p:ext uri="{BB962C8B-B14F-4D97-AF65-F5344CB8AC3E}">
        <p14:creationId xmlns:p14="http://schemas.microsoft.com/office/powerpoint/2010/main" val="2759401279"/>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8572457" y="453681"/>
            <a:ext cx="3409445" cy="5857295"/>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78F999ED-622B-4E5F-A624-D2DF2DB02EF2}" type="datetimeFigureOut">
              <a:rPr lang="en-GB" smtClean="0"/>
              <a:t>30/03/2019</a:t>
            </a:fld>
            <a:endParaRPr lang="en-GB"/>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GB"/>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239EB067-37BB-447B-8F9A-237A8AD8BC3F}" type="slidenum">
              <a:rPr lang="en-GB" smtClean="0"/>
              <a:t>‹#›</a:t>
            </a:fld>
            <a:endParaRPr lang="en-GB"/>
          </a:p>
        </p:txBody>
      </p:sp>
    </p:spTree>
    <p:extLst>
      <p:ext uri="{BB962C8B-B14F-4D97-AF65-F5344CB8AC3E}">
        <p14:creationId xmlns:p14="http://schemas.microsoft.com/office/powerpoint/2010/main" val="274297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400714" y="362425"/>
            <a:ext cx="3495979" cy="6204388"/>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933700" y="568345"/>
            <a:ext cx="8770571" cy="156071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78F999ED-622B-4E5F-A624-D2DF2DB02EF2}" type="datetimeFigureOut">
              <a:rPr lang="en-GB" smtClean="0"/>
              <a:t>30/03/2019</a:t>
            </a:fld>
            <a:endParaRPr lang="en-GB"/>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GB"/>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239EB067-37BB-447B-8F9A-237A8AD8BC3F}" type="slidenum">
              <a:rPr lang="en-GB" smtClean="0"/>
              <a:t>‹#›</a:t>
            </a:fld>
            <a:endParaRPr lang="en-GB"/>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0598687"/>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comments" Target="../comments/commen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Shared Folder</a:t>
            </a:r>
          </a:p>
        </p:txBody>
      </p:sp>
      <p:sp>
        <p:nvSpPr>
          <p:cNvPr id="3" name="Subtitle 2"/>
          <p:cNvSpPr>
            <a:spLocks noGrp="1"/>
          </p:cNvSpPr>
          <p:nvPr>
            <p:ph type="subTitle" idx="1"/>
          </p:nvPr>
        </p:nvSpPr>
        <p:spPr/>
        <p:txBody>
          <a:bodyPr/>
          <a:lstStyle/>
          <a:p>
            <a:r>
              <a:rPr lang="en-GB" dirty="0"/>
              <a:t>By Navjot Singh   </a:t>
            </a:r>
          </a:p>
        </p:txBody>
      </p:sp>
    </p:spTree>
    <p:extLst>
      <p:ext uri="{BB962C8B-B14F-4D97-AF65-F5344CB8AC3E}">
        <p14:creationId xmlns:p14="http://schemas.microsoft.com/office/powerpoint/2010/main" val="1041753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Setting Up Users</a:t>
            </a:r>
          </a:p>
        </p:txBody>
      </p:sp>
      <p:pic>
        <p:nvPicPr>
          <p:cNvPr id="8" name="57014B5">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63500" y="1348703"/>
            <a:ext cx="7304443" cy="5161358"/>
          </a:xfrm>
        </p:spPr>
      </p:pic>
    </p:spTree>
    <p:extLst>
      <p:ext uri="{BB962C8B-B14F-4D97-AF65-F5344CB8AC3E}">
        <p14:creationId xmlns:p14="http://schemas.microsoft.com/office/powerpoint/2010/main" val="23655405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Setting up group</a:t>
            </a:r>
          </a:p>
        </p:txBody>
      </p:sp>
      <p:pic>
        <p:nvPicPr>
          <p:cNvPr id="5" name="570FC33">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444134" y="1620819"/>
            <a:ext cx="7087142" cy="5007812"/>
          </a:xfrm>
        </p:spPr>
      </p:pic>
    </p:spTree>
    <p:extLst>
      <p:ext uri="{BB962C8B-B14F-4D97-AF65-F5344CB8AC3E}">
        <p14:creationId xmlns:p14="http://schemas.microsoft.com/office/powerpoint/2010/main" val="31172144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Setting users into groups</a:t>
            </a:r>
            <a:br>
              <a:rPr lang="en-GB" dirty="0"/>
            </a:br>
            <a:endParaRPr lang="en-GB" dirty="0"/>
          </a:p>
        </p:txBody>
      </p:sp>
      <p:pic>
        <p:nvPicPr>
          <p:cNvPr id="4" name="2B0EBA9">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900881" y="2438399"/>
            <a:ext cx="6001944" cy="4241005"/>
          </a:xfrm>
        </p:spPr>
      </p:pic>
    </p:spTree>
    <p:extLst>
      <p:ext uri="{BB962C8B-B14F-4D97-AF65-F5344CB8AC3E}">
        <p14:creationId xmlns:p14="http://schemas.microsoft.com/office/powerpoint/2010/main" val="334225176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Setting up shared folder and restrictions</a:t>
            </a:r>
          </a:p>
        </p:txBody>
      </p:sp>
      <p:pic>
        <p:nvPicPr>
          <p:cNvPr id="12" name="5701108">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735513" y="2438400"/>
            <a:ext cx="5167312" cy="3651250"/>
          </a:xfrm>
        </p:spPr>
      </p:pic>
    </p:spTree>
    <p:extLst>
      <p:ext uri="{BB962C8B-B14F-4D97-AF65-F5344CB8AC3E}">
        <p14:creationId xmlns:p14="http://schemas.microsoft.com/office/powerpoint/2010/main" val="22506065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2"/>
                                        </p:tgtEl>
                                      </p:cBhvr>
                                    </p:cmd>
                                  </p:childTnLst>
                                </p:cTn>
                              </p:par>
                            </p:childTnLst>
                          </p:cTn>
                        </p:par>
                      </p:childTnLst>
                    </p:cTn>
                  </p:par>
                </p:childTnLst>
              </p:cTn>
              <p:nextCondLst>
                <p:cond evt="onClick" delay="0">
                  <p:tgtEl>
                    <p:spTgt spid="12"/>
                  </p:tgtEl>
                </p:cond>
              </p:nextCondLst>
            </p:seq>
            <p:video>
              <p:cMediaNode vol="80000">
                <p:cTn id="7" fill="hold" display="0">
                  <p:stCondLst>
                    <p:cond delay="indefinite"/>
                  </p:stCondLst>
                </p:cTn>
                <p:tgtEl>
                  <p:spTgt spid="1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Test 1</a:t>
            </a:r>
          </a:p>
        </p:txBody>
      </p:sp>
      <p:pic>
        <p:nvPicPr>
          <p:cNvPr id="4" name="F1889B9">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138973" y="2384612"/>
            <a:ext cx="5180012" cy="3651250"/>
          </a:xfrm>
        </p:spPr>
      </p:pic>
      <p:sp>
        <p:nvSpPr>
          <p:cNvPr id="5" name="TextBox 4"/>
          <p:cNvSpPr txBox="1"/>
          <p:nvPr/>
        </p:nvSpPr>
        <p:spPr>
          <a:xfrm>
            <a:off x="7842325" y="2700169"/>
            <a:ext cx="2452743" cy="923330"/>
          </a:xfrm>
          <a:prstGeom prst="rect">
            <a:avLst/>
          </a:prstGeom>
          <a:noFill/>
        </p:spPr>
        <p:txBody>
          <a:bodyPr wrap="square" rtlCol="0">
            <a:spAutoFit/>
          </a:bodyPr>
          <a:lstStyle/>
          <a:p>
            <a:r>
              <a:rPr lang="en-GB" dirty="0"/>
              <a:t>Abbie </a:t>
            </a:r>
            <a:r>
              <a:rPr lang="en-GB"/>
              <a:t>cannot access </a:t>
            </a:r>
            <a:r>
              <a:rPr lang="en-GB" dirty="0"/>
              <a:t>the group because she is not in the group</a:t>
            </a:r>
          </a:p>
        </p:txBody>
      </p:sp>
    </p:spTree>
    <p:extLst>
      <p:ext uri="{BB962C8B-B14F-4D97-AF65-F5344CB8AC3E}">
        <p14:creationId xmlns:p14="http://schemas.microsoft.com/office/powerpoint/2010/main" val="8143457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Justify</a:t>
            </a:r>
          </a:p>
        </p:txBody>
      </p:sp>
      <p:sp>
        <p:nvSpPr>
          <p:cNvPr id="3" name="Content Placeholder 2"/>
          <p:cNvSpPr>
            <a:spLocks noGrp="1"/>
          </p:cNvSpPr>
          <p:nvPr>
            <p:ph idx="1"/>
          </p:nvPr>
        </p:nvSpPr>
        <p:spPr>
          <a:xfrm>
            <a:off x="2732442" y="2287792"/>
            <a:ext cx="8971829" cy="4468009"/>
          </a:xfrm>
        </p:spPr>
        <p:txBody>
          <a:bodyPr>
            <a:normAutofit/>
          </a:bodyPr>
          <a:lstStyle/>
          <a:p>
            <a:endParaRPr lang="en-GB" dirty="0"/>
          </a:p>
          <a:p>
            <a:endParaRPr lang="en-GB" dirty="0"/>
          </a:p>
          <a:p>
            <a:endParaRPr lang="en-GB" dirty="0"/>
          </a:p>
        </p:txBody>
      </p:sp>
      <p:pic>
        <p:nvPicPr>
          <p:cNvPr id="4" name="Picture 3">
            <a:extLst>
              <a:ext uri="{FF2B5EF4-FFF2-40B4-BE49-F238E27FC236}">
                <a16:creationId xmlns:a16="http://schemas.microsoft.com/office/drawing/2014/main" id="{C77CCCC9-D161-4B91-8EB6-EB3806E5DF83}"/>
              </a:ext>
            </a:extLst>
          </p:cNvPr>
          <p:cNvPicPr>
            <a:picLocks noChangeAspect="1"/>
          </p:cNvPicPr>
          <p:nvPr/>
        </p:nvPicPr>
        <p:blipFill>
          <a:blip r:embed="rId2"/>
          <a:stretch>
            <a:fillRect/>
          </a:stretch>
        </p:blipFill>
        <p:spPr>
          <a:xfrm>
            <a:off x="3297485" y="2287792"/>
            <a:ext cx="5429250" cy="2219325"/>
          </a:xfrm>
          <a:prstGeom prst="rect">
            <a:avLst/>
          </a:prstGeom>
        </p:spPr>
      </p:pic>
      <p:sp>
        <p:nvSpPr>
          <p:cNvPr id="5" name="TextBox 4">
            <a:extLst>
              <a:ext uri="{FF2B5EF4-FFF2-40B4-BE49-F238E27FC236}">
                <a16:creationId xmlns:a16="http://schemas.microsoft.com/office/drawing/2014/main" id="{E9F83FEF-2385-4DF1-9FE1-91F8337DFB5F}"/>
              </a:ext>
            </a:extLst>
          </p:cNvPr>
          <p:cNvSpPr txBox="1"/>
          <p:nvPr/>
        </p:nvSpPr>
        <p:spPr>
          <a:xfrm>
            <a:off x="3297485" y="4665848"/>
            <a:ext cx="6618914" cy="1200329"/>
          </a:xfrm>
          <a:prstGeom prst="rect">
            <a:avLst/>
          </a:prstGeom>
          <a:noFill/>
        </p:spPr>
        <p:txBody>
          <a:bodyPr wrap="square" rtlCol="0">
            <a:spAutoFit/>
          </a:bodyPr>
          <a:lstStyle/>
          <a:p>
            <a:r>
              <a:rPr lang="en-GB" dirty="0"/>
              <a:t>Here we can see the different restrictions there are. </a:t>
            </a:r>
          </a:p>
          <a:p>
            <a:endParaRPr lang="en-GB" dirty="0"/>
          </a:p>
          <a:p>
            <a:r>
              <a:rPr lang="en-GB" dirty="0"/>
              <a:t> Share permissions are a great way to restrict access to different users with in your network. </a:t>
            </a:r>
          </a:p>
        </p:txBody>
      </p:sp>
    </p:spTree>
    <p:extLst>
      <p:ext uri="{BB962C8B-B14F-4D97-AF65-F5344CB8AC3E}">
        <p14:creationId xmlns:p14="http://schemas.microsoft.com/office/powerpoint/2010/main" val="2871791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E1E7D-058F-4251-8AC5-426A806B7FCB}"/>
              </a:ext>
            </a:extLst>
          </p:cNvPr>
          <p:cNvSpPr>
            <a:spLocks noGrp="1"/>
          </p:cNvSpPr>
          <p:nvPr>
            <p:ph type="title"/>
          </p:nvPr>
        </p:nvSpPr>
        <p:spPr/>
        <p:txBody>
          <a:bodyPr/>
          <a:lstStyle/>
          <a:p>
            <a:r>
              <a:rPr lang="en-GB" dirty="0"/>
              <a:t>Justify </a:t>
            </a:r>
          </a:p>
        </p:txBody>
      </p:sp>
      <p:sp>
        <p:nvSpPr>
          <p:cNvPr id="3" name="Content Placeholder 2">
            <a:extLst>
              <a:ext uri="{FF2B5EF4-FFF2-40B4-BE49-F238E27FC236}">
                <a16:creationId xmlns:a16="http://schemas.microsoft.com/office/drawing/2014/main" id="{AADD5169-CE75-40D5-9367-D9821CF19468}"/>
              </a:ext>
            </a:extLst>
          </p:cNvPr>
          <p:cNvSpPr>
            <a:spLocks noGrp="1"/>
          </p:cNvSpPr>
          <p:nvPr>
            <p:ph idx="1"/>
          </p:nvPr>
        </p:nvSpPr>
        <p:spPr/>
        <p:txBody>
          <a:bodyPr>
            <a:normAutofit fontScale="92500"/>
          </a:bodyPr>
          <a:lstStyle/>
          <a:p>
            <a:r>
              <a:rPr lang="en-GB" dirty="0"/>
              <a:t>All though permissions are genuinely secure, it does have its downfalls. Lets say you have multiple shared files on a server which are nested within one another, setting permissions to the files can get messy real quick depending on how many files there are. </a:t>
            </a:r>
          </a:p>
          <a:p>
            <a:r>
              <a:rPr lang="en-GB" dirty="0"/>
              <a:t>For example, lets say that you set a subfolder to read only, but then you proceed to set the folder above to allow “modify” permissions at a higher root, you will risk people getting more higher level access then what you intended. </a:t>
            </a:r>
          </a:p>
          <a:p>
            <a:r>
              <a:rPr lang="en-GB" dirty="0"/>
              <a:t>There is a way around this, the solution is to utilise the power of both share permissions and NTFS permissions. For example if the share permission is “modify” and the NTFS permission is “read” then they will be given a </a:t>
            </a:r>
            <a:r>
              <a:rPr lang="en-GB"/>
              <a:t>read permission.</a:t>
            </a:r>
            <a:endParaRPr lang="en-GB" dirty="0"/>
          </a:p>
        </p:txBody>
      </p:sp>
    </p:spTree>
    <p:extLst>
      <p:ext uri="{BB962C8B-B14F-4D97-AF65-F5344CB8AC3E}">
        <p14:creationId xmlns:p14="http://schemas.microsoft.com/office/powerpoint/2010/main" val="1203651230"/>
      </p:ext>
    </p:extLst>
  </p:cSld>
  <p:clrMapOvr>
    <a:masterClrMapping/>
  </p:clrMapOvr>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docProps/app.xml><?xml version="1.0" encoding="utf-8"?>
<Properties xmlns="http://schemas.openxmlformats.org/officeDocument/2006/extended-properties" xmlns:vt="http://schemas.openxmlformats.org/officeDocument/2006/docPropsVTypes">
  <Template>TM10001104[[fn=Feathered]]</Template>
  <TotalTime>259</TotalTime>
  <Words>210</Words>
  <Application>Microsoft Office PowerPoint</Application>
  <PresentationFormat>Widescreen</PresentationFormat>
  <Paragraphs>17</Paragraphs>
  <Slides>8</Slides>
  <Notes>0</Notes>
  <HiddenSlides>0</HiddenSlides>
  <MMClips>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Calibri</vt:lpstr>
      <vt:lpstr>Century Schoolbook</vt:lpstr>
      <vt:lpstr>Corbel</vt:lpstr>
      <vt:lpstr>Feathered</vt:lpstr>
      <vt:lpstr>Shared Folder</vt:lpstr>
      <vt:lpstr>Setting Up Users</vt:lpstr>
      <vt:lpstr>Setting up group</vt:lpstr>
      <vt:lpstr>Setting users into groups </vt:lpstr>
      <vt:lpstr>Setting up shared folder and restrictions</vt:lpstr>
      <vt:lpstr>Test 1</vt:lpstr>
      <vt:lpstr>Justify</vt:lpstr>
      <vt:lpstr>Justify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Picture Lock</dc:title>
  <dc:creator>Navjot Singh</dc:creator>
  <cp:lastModifiedBy>Navjot Singh</cp:lastModifiedBy>
  <cp:revision>23</cp:revision>
  <dcterms:created xsi:type="dcterms:W3CDTF">2019-03-06T16:10:05Z</dcterms:created>
  <dcterms:modified xsi:type="dcterms:W3CDTF">2019-03-30T11:58:44Z</dcterms:modified>
</cp:coreProperties>
</file>

<file path=docProps/thumbnail.jpeg>
</file>